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06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80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97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42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8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89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36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405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17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13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18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C738B-43F7-4C53-A2E5-B2BFBDAC2E0A}" type="datetimeFigureOut">
              <a:rPr lang="ru-RU" smtClean="0"/>
              <a:t>21.01.2022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1C947-0B6F-4EE1-B325-F2EC852607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13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3575222" y="873211"/>
            <a:ext cx="5041556" cy="4905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1867930"/>
            <a:ext cx="12192000" cy="29161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2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“King of empires”</a:t>
            </a:r>
            <a:endParaRPr lang="ru-RU" sz="28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3509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Создал</a:t>
            </a:r>
            <a:r>
              <a:rPr lang="en-US" sz="1400" dirty="0" smtClean="0"/>
              <a:t> </a:t>
            </a:r>
            <a:r>
              <a:rPr lang="ru-RU" sz="1400" dirty="0" smtClean="0"/>
              <a:t>Эльмир Ахмадуллин </a:t>
            </a:r>
            <a:r>
              <a:rPr lang="ru-RU" sz="1400" dirty="0" err="1" smtClean="0"/>
              <a:t>Рамилевич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292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654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“King of empires” </a:t>
            </a:r>
            <a:r>
              <a:rPr lang="ru-RU" dirty="0" smtClean="0"/>
              <a:t>или </a:t>
            </a:r>
            <a:r>
              <a:rPr lang="en-US" dirty="0" smtClean="0"/>
              <a:t>“</a:t>
            </a:r>
            <a:r>
              <a:rPr lang="ru-RU" dirty="0" smtClean="0"/>
              <a:t>Путешествие короля империй</a:t>
            </a:r>
            <a:r>
              <a:rPr lang="en-US" dirty="0" smtClean="0"/>
              <a:t>” – </a:t>
            </a:r>
            <a:r>
              <a:rPr lang="ru-RU" dirty="0" smtClean="0"/>
              <a:t>это аркадная мини-игра из игры </a:t>
            </a:r>
            <a:r>
              <a:rPr lang="en-US" dirty="0" smtClean="0"/>
              <a:t>“</a:t>
            </a:r>
            <a:r>
              <a:rPr lang="en-US" dirty="0" err="1" smtClean="0"/>
              <a:t>Stardew</a:t>
            </a:r>
            <a:r>
              <a:rPr lang="en-US" dirty="0" smtClean="0"/>
              <a:t> valley”</a:t>
            </a:r>
            <a:r>
              <a:rPr lang="ru-RU" dirty="0" smtClean="0"/>
              <a:t> </a:t>
            </a:r>
          </a:p>
          <a:p>
            <a:r>
              <a:rPr lang="ru-RU" dirty="0" smtClean="0"/>
              <a:t>в </a:t>
            </a:r>
            <a:r>
              <a:rPr lang="ru-RU" dirty="0"/>
              <a:t>стилистике </a:t>
            </a:r>
            <a:r>
              <a:rPr lang="ru-RU" dirty="0" err="1"/>
              <a:t>Smash</a:t>
            </a:r>
            <a:r>
              <a:rPr lang="ru-RU" dirty="0"/>
              <a:t> TV , в которую можно сыграть на одном из игровых автоматов в правой части Салуна</a:t>
            </a:r>
            <a:r>
              <a:rPr lang="en-US" dirty="0" smtClean="0"/>
              <a:t>. </a:t>
            </a:r>
            <a:endParaRPr lang="ru-RU" dirty="0" smtClean="0"/>
          </a:p>
          <a:p>
            <a:r>
              <a:rPr lang="ru-RU" dirty="0" smtClean="0"/>
              <a:t>Я взял идею</a:t>
            </a:r>
            <a:r>
              <a:rPr lang="en-US" dirty="0" smtClean="0"/>
              <a:t>, </a:t>
            </a:r>
            <a:r>
              <a:rPr lang="ru-RU" dirty="0" smtClean="0"/>
              <a:t>улучшив графику и добавив несколько новых механик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479" y="1347537"/>
            <a:ext cx="6127521" cy="55104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7537"/>
            <a:ext cx="5308101" cy="55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526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Смысл игры состоит в том</a:t>
            </a:r>
            <a:r>
              <a:rPr lang="en-US" dirty="0" smtClean="0"/>
              <a:t>, </a:t>
            </a:r>
            <a:r>
              <a:rPr lang="ru-RU" dirty="0" smtClean="0"/>
              <a:t>что нужно просто стреляться с зомби и пройти 3 уровня. С каждым уровнем </a:t>
            </a:r>
            <a:r>
              <a:rPr lang="ru-RU" dirty="0" smtClean="0"/>
              <a:t>игра </a:t>
            </a:r>
            <a:r>
              <a:rPr lang="ru-RU" dirty="0" smtClean="0"/>
              <a:t>будет </a:t>
            </a:r>
          </a:p>
          <a:p>
            <a:r>
              <a:rPr lang="ru-RU" dirty="0" smtClean="0"/>
              <a:t>становиться все сложнее</a:t>
            </a:r>
            <a:r>
              <a:rPr lang="en-US" dirty="0" smtClean="0"/>
              <a:t>(</a:t>
            </a:r>
            <a:r>
              <a:rPr lang="ru-RU" dirty="0" smtClean="0"/>
              <a:t>биом тоже будет становиться жёстче</a:t>
            </a:r>
            <a:r>
              <a:rPr lang="en-US" dirty="0" smtClean="0"/>
              <a:t>, </a:t>
            </a:r>
            <a:r>
              <a:rPr lang="ru-RU" dirty="0" smtClean="0"/>
              <a:t>если не заметили). </a:t>
            </a:r>
          </a:p>
          <a:p>
            <a:r>
              <a:rPr lang="ru-RU" dirty="0" smtClean="0"/>
              <a:t>На 3-ем уровне нас встречает босс-минотавр</a:t>
            </a:r>
            <a:r>
              <a:rPr lang="en-US" dirty="0" smtClean="0"/>
              <a:t>,</a:t>
            </a:r>
            <a:r>
              <a:rPr lang="ru-RU" dirty="0" smtClean="0"/>
              <a:t> которого нам предстоит победить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286" y="2954955"/>
            <a:ext cx="3866713" cy="39030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954955"/>
            <a:ext cx="3903045" cy="39030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868" y="2954955"/>
            <a:ext cx="3892594" cy="39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77" y="1725639"/>
            <a:ext cx="1693982" cy="16939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581" y="1287202"/>
            <a:ext cx="2132419" cy="213241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714" y="1725639"/>
            <a:ext cx="1693982" cy="16939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90" y="1725639"/>
            <a:ext cx="1693982" cy="169398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12192000" cy="33281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Мобы</a:t>
            </a:r>
            <a:endParaRPr lang="ru-RU" sz="4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328189"/>
            <a:ext cx="12192000" cy="3529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63" y="4828335"/>
            <a:ext cx="2300068" cy="230006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13" y="4642597"/>
            <a:ext cx="2215403" cy="221540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42" y="4642597"/>
            <a:ext cx="2255687" cy="225568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55" y="4555743"/>
            <a:ext cx="2429394" cy="242939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476" y="4632895"/>
            <a:ext cx="2225106" cy="2225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11650" y="3419621"/>
            <a:ext cx="1568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Бусты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16265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16" y="1644316"/>
            <a:ext cx="5213684" cy="52267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4316"/>
            <a:ext cx="5213684" cy="52136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11121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Также в моей игре можно выбрать сложность игры только при начале игры</a:t>
            </a:r>
            <a:r>
              <a:rPr lang="en-US" dirty="0" smtClean="0"/>
              <a:t>, </a:t>
            </a:r>
            <a:r>
              <a:rPr lang="ru-RU" dirty="0" smtClean="0"/>
              <a:t>сохранить и загрузить игру в одну </a:t>
            </a:r>
          </a:p>
          <a:p>
            <a:r>
              <a:rPr lang="ru-RU" dirty="0" smtClean="0"/>
              <a:t>из пяти ячеек сохранений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65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46434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 smtClean="0"/>
              <a:t>Приятной игры!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25865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137</Words>
  <Application>Microsoft Office PowerPoint</Application>
  <PresentationFormat>Широкоэкранный</PresentationFormat>
  <Paragraphs>13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7</cp:revision>
  <dcterms:created xsi:type="dcterms:W3CDTF">2022-01-01T20:19:34Z</dcterms:created>
  <dcterms:modified xsi:type="dcterms:W3CDTF">2022-01-21T16:03:52Z</dcterms:modified>
</cp:coreProperties>
</file>